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2575" autoAdjust="0"/>
  </p:normalViewPr>
  <p:slideViewPr>
    <p:cSldViewPr>
      <p:cViewPr>
        <p:scale>
          <a:sx n="33" d="100"/>
          <a:sy n="33" d="100"/>
        </p:scale>
        <p:origin x="-4188" y="-1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6640628" y="-5754558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4831738" y="-5754558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-992303" y="-5754558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0332425" y="-5754558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3840278" y="-5754558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7338400" y="-5754558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877052" y="-5754925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2345300" y="-5754925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-4088209" y="-5139952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DSI-17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213" name="TextBox 72"/>
          <p:cNvSpPr txBox="1">
            <a:spLocks noChangeArrowheads="1"/>
          </p:cNvSpPr>
          <p:nvPr/>
        </p:nvSpPr>
        <p:spPr bwMode="auto">
          <a:xfrm>
            <a:off x="7289055" y="-5139952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DSI-15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-1554278" y="-140987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1554278" y="139841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1554278" y="-421815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9881575" y="-140987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9881575" y="139841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9881575" y="-4216572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8195956" y="-3196279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8195956" y="-411804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8195956" y="2372671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4632836" y="-3442123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Fully</a:t>
            </a:r>
            <a:endParaRPr lang="en-US" altLang="zh-CN" sz="4000" dirty="0"/>
          </a:p>
          <a:p>
            <a:pPr algn="ctr" eaLnBrk="1" hangingPunct="1"/>
            <a:r>
              <a:rPr lang="en-US" altLang="zh-CN" sz="4000" dirty="0" smtClean="0"/>
              <a:t>Sampled</a:t>
            </a:r>
            <a:endParaRPr lang="en-US" altLang="zh-CN" sz="4000" dirty="0"/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4632836" y="-709884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×2 Down-Sampled</a:t>
            </a:r>
            <a:endParaRPr lang="en-US" altLang="zh-CN" sz="4000" dirty="0"/>
          </a:p>
        </p:txBody>
      </p:sp>
      <p:pic>
        <p:nvPicPr>
          <p:cNvPr id="2054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746" y="-1409872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-421742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098" y="-1409872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139915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050" y="-1409135"/>
            <a:ext cx="2741612" cy="27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351" y="-1408342"/>
            <a:ext cx="2740024" cy="2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7" name="图片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8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1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-42165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3" name="图片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" name="TextBox 72"/>
          <p:cNvSpPr txBox="1">
            <a:spLocks noChangeArrowheads="1"/>
          </p:cNvSpPr>
          <p:nvPr/>
        </p:nvSpPr>
        <p:spPr bwMode="auto">
          <a:xfrm rot="16200000">
            <a:off x="14632836" y="2022356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×3 Down-Sampled</a:t>
            </a:r>
            <a:endParaRPr lang="en-US" altLang="zh-CN" sz="4000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1577276" y="-6652120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305" name="TextBox 72"/>
          <p:cNvSpPr txBox="1">
            <a:spLocks noChangeArrowheads="1"/>
          </p:cNvSpPr>
          <p:nvPr/>
        </p:nvSpPr>
        <p:spPr bwMode="auto">
          <a:xfrm>
            <a:off x="-4088209" y="4149080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306" name="TextBox 72"/>
          <p:cNvSpPr txBox="1">
            <a:spLocks noChangeArrowheads="1"/>
          </p:cNvSpPr>
          <p:nvPr/>
        </p:nvSpPr>
        <p:spPr bwMode="auto">
          <a:xfrm>
            <a:off x="5691370" y="4149080"/>
            <a:ext cx="83317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DSI-11-Gmax225 </a:t>
            </a:r>
            <a:r>
              <a:rPr lang="en-US" altLang="zh-CN" sz="5400" b="1" dirty="0" smtClean="0"/>
              <a:t>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307" name="矩形 306"/>
          <p:cNvSpPr/>
          <p:nvPr/>
        </p:nvSpPr>
        <p:spPr bwMode="auto">
          <a:xfrm>
            <a:off x="-1554278" y="787916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8" name="矩形 307"/>
          <p:cNvSpPr/>
          <p:nvPr/>
        </p:nvSpPr>
        <p:spPr bwMode="auto">
          <a:xfrm>
            <a:off x="-1554278" y="10687448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9" name="矩形 308"/>
          <p:cNvSpPr/>
          <p:nvPr/>
        </p:nvSpPr>
        <p:spPr bwMode="auto">
          <a:xfrm>
            <a:off x="-1554278" y="507087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0" name="矩形 309"/>
          <p:cNvSpPr/>
          <p:nvPr/>
        </p:nvSpPr>
        <p:spPr bwMode="auto">
          <a:xfrm>
            <a:off x="9881575" y="787916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1" name="矩形 310"/>
          <p:cNvSpPr/>
          <p:nvPr/>
        </p:nvSpPr>
        <p:spPr bwMode="auto">
          <a:xfrm>
            <a:off x="9881575" y="10687448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2" name="矩形 311"/>
          <p:cNvSpPr/>
          <p:nvPr/>
        </p:nvSpPr>
        <p:spPr bwMode="auto">
          <a:xfrm>
            <a:off x="9881575" y="5072460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3" name="TextBox 72"/>
          <p:cNvSpPr txBox="1">
            <a:spLocks noChangeArrowheads="1"/>
          </p:cNvSpPr>
          <p:nvPr/>
        </p:nvSpPr>
        <p:spPr bwMode="auto">
          <a:xfrm>
            <a:off x="-8195956" y="609275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314" name="TextBox 72"/>
          <p:cNvSpPr txBox="1">
            <a:spLocks noChangeArrowheads="1"/>
          </p:cNvSpPr>
          <p:nvPr/>
        </p:nvSpPr>
        <p:spPr bwMode="auto">
          <a:xfrm>
            <a:off x="-8195956" y="8877228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sp>
        <p:nvSpPr>
          <p:cNvPr id="315" name="TextBox 72"/>
          <p:cNvSpPr txBox="1">
            <a:spLocks noChangeArrowheads="1"/>
          </p:cNvSpPr>
          <p:nvPr/>
        </p:nvSpPr>
        <p:spPr bwMode="auto">
          <a:xfrm>
            <a:off x="-8195956" y="1166170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v</a:t>
            </a:r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316" name="TextBox 72"/>
          <p:cNvSpPr txBox="1">
            <a:spLocks noChangeArrowheads="1"/>
          </p:cNvSpPr>
          <p:nvPr/>
        </p:nvSpPr>
        <p:spPr bwMode="auto">
          <a:xfrm rot="16200000">
            <a:off x="14632836" y="5846909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Fully</a:t>
            </a:r>
            <a:endParaRPr lang="en-US" altLang="zh-CN" sz="4000" dirty="0"/>
          </a:p>
          <a:p>
            <a:pPr algn="ctr" eaLnBrk="1" hangingPunct="1"/>
            <a:r>
              <a:rPr lang="en-US" altLang="zh-CN" sz="4000" dirty="0" smtClean="0"/>
              <a:t>Sampled</a:t>
            </a:r>
            <a:endParaRPr lang="en-US" altLang="zh-CN" sz="4000" dirty="0"/>
          </a:p>
        </p:txBody>
      </p:sp>
      <p:sp>
        <p:nvSpPr>
          <p:cNvPr id="317" name="TextBox 72"/>
          <p:cNvSpPr txBox="1">
            <a:spLocks noChangeArrowheads="1"/>
          </p:cNvSpPr>
          <p:nvPr/>
        </p:nvSpPr>
        <p:spPr bwMode="auto">
          <a:xfrm rot="16200000">
            <a:off x="14632836" y="8579148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×2 Down-Sampled</a:t>
            </a:r>
            <a:endParaRPr lang="en-US" altLang="zh-CN" sz="4000" dirty="0"/>
          </a:p>
        </p:txBody>
      </p:sp>
      <p:pic>
        <p:nvPicPr>
          <p:cNvPr id="318" name="图片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" name="图片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746" y="7879160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图片 1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图片 1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507161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图片 1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098" y="7879160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" name="图片 1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10688185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" name="图片 2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图片 2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050" y="7879897"/>
            <a:ext cx="2741612" cy="27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" name="图片 2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" name="图片 2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" name="图片 2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351" y="7880690"/>
            <a:ext cx="2740024" cy="2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" name="图片 3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" name="图片 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图片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" name="图片 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50724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图片 9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5" name="图片 1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6" name="图片 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" name="图片 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" name="图片 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" name="图片 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" name="图片 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1" name="图片 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" name="TextBox 72"/>
          <p:cNvSpPr txBox="1">
            <a:spLocks noChangeArrowheads="1"/>
          </p:cNvSpPr>
          <p:nvPr/>
        </p:nvSpPr>
        <p:spPr bwMode="auto">
          <a:xfrm rot="16200000">
            <a:off x="14632836" y="11311388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×3 Down-Sampled</a:t>
            </a:r>
            <a:endParaRPr lang="en-US" altLang="zh-CN" sz="4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-6373862" y="13294096"/>
            <a:ext cx="20954974" cy="831850"/>
            <a:chOff x="-6445870" y="13294096"/>
            <a:chExt cx="20954974" cy="831850"/>
          </a:xfrm>
        </p:grpSpPr>
        <p:sp>
          <p:nvSpPr>
            <p:cNvPr id="343" name="TextBox 72"/>
            <p:cNvSpPr txBox="1">
              <a:spLocks noChangeArrowheads="1"/>
            </p:cNvSpPr>
            <p:nvPr/>
          </p:nvSpPr>
          <p:spPr bwMode="auto">
            <a:xfrm>
              <a:off x="-6445870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a</a:t>
              </a:r>
              <a:endParaRPr lang="zh-CN" altLang="en-US" sz="4800" b="1"/>
            </a:p>
          </p:txBody>
        </p:sp>
        <p:sp>
          <p:nvSpPr>
            <p:cNvPr id="344" name="TextBox 72"/>
            <p:cNvSpPr txBox="1">
              <a:spLocks noChangeArrowheads="1"/>
            </p:cNvSpPr>
            <p:nvPr/>
          </p:nvSpPr>
          <p:spPr bwMode="auto">
            <a:xfrm>
              <a:off x="-3389932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b</a:t>
              </a:r>
              <a:endParaRPr lang="zh-CN" altLang="en-US" sz="4800" b="1"/>
            </a:p>
          </p:txBody>
        </p:sp>
        <p:sp>
          <p:nvSpPr>
            <p:cNvPr id="345" name="TextBox 72"/>
            <p:cNvSpPr txBox="1">
              <a:spLocks noChangeArrowheads="1"/>
            </p:cNvSpPr>
            <p:nvPr/>
          </p:nvSpPr>
          <p:spPr bwMode="auto">
            <a:xfrm>
              <a:off x="-797545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c</a:t>
              </a:r>
              <a:endParaRPr lang="zh-CN" altLang="en-US" sz="4800" b="1"/>
            </a:p>
          </p:txBody>
        </p:sp>
        <p:sp>
          <p:nvSpPr>
            <p:cNvPr id="346" name="TextBox 72"/>
            <p:cNvSpPr txBox="1">
              <a:spLocks noChangeArrowheads="1"/>
            </p:cNvSpPr>
            <p:nvPr/>
          </p:nvSpPr>
          <p:spPr bwMode="auto">
            <a:xfrm>
              <a:off x="5026496" y="13294096"/>
              <a:ext cx="1117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e</a:t>
              </a:r>
              <a:endParaRPr lang="zh-CN" altLang="en-US" sz="4800" b="1" dirty="0"/>
            </a:p>
          </p:txBody>
        </p:sp>
        <p:sp>
          <p:nvSpPr>
            <p:cNvPr id="347" name="TextBox 72"/>
            <p:cNvSpPr txBox="1">
              <a:spLocks noChangeArrowheads="1"/>
            </p:cNvSpPr>
            <p:nvPr/>
          </p:nvSpPr>
          <p:spPr bwMode="auto">
            <a:xfrm>
              <a:off x="7788746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f</a:t>
              </a:r>
              <a:endParaRPr lang="zh-CN" altLang="en-US" sz="4800" b="1" dirty="0"/>
            </a:p>
          </p:txBody>
        </p:sp>
        <p:sp>
          <p:nvSpPr>
            <p:cNvPr id="348" name="TextBox 72"/>
            <p:cNvSpPr txBox="1">
              <a:spLocks noChangeArrowheads="1"/>
            </p:cNvSpPr>
            <p:nvPr/>
          </p:nvSpPr>
          <p:spPr bwMode="auto">
            <a:xfrm>
              <a:off x="10527183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g</a:t>
              </a:r>
              <a:endParaRPr lang="zh-CN" altLang="en-US" sz="4800" b="1" dirty="0"/>
            </a:p>
          </p:txBody>
        </p:sp>
        <p:sp>
          <p:nvSpPr>
            <p:cNvPr id="349" name="TextBox 72"/>
            <p:cNvSpPr txBox="1">
              <a:spLocks noChangeArrowheads="1"/>
            </p:cNvSpPr>
            <p:nvPr/>
          </p:nvSpPr>
          <p:spPr bwMode="auto">
            <a:xfrm>
              <a:off x="1962075" y="13294096"/>
              <a:ext cx="1117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/>
                <a:t>d</a:t>
              </a:r>
              <a:endParaRPr lang="zh-CN" altLang="en-US" sz="4800" b="1" dirty="0"/>
            </a:p>
          </p:txBody>
        </p:sp>
        <p:sp>
          <p:nvSpPr>
            <p:cNvPr id="350" name="TextBox 72"/>
            <p:cNvSpPr txBox="1">
              <a:spLocks noChangeArrowheads="1"/>
            </p:cNvSpPr>
            <p:nvPr/>
          </p:nvSpPr>
          <p:spPr bwMode="auto">
            <a:xfrm>
              <a:off x="13393091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h</a:t>
              </a:r>
              <a:endParaRPr lang="zh-CN" altLang="en-US" sz="4800" b="1" dirty="0"/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5624" y="-5184203"/>
            <a:ext cx="1067632" cy="1137071"/>
          </a:xfrm>
          <a:prstGeom prst="rect">
            <a:avLst/>
          </a:prstGeom>
        </p:spPr>
      </p:pic>
      <p:sp>
        <p:nvSpPr>
          <p:cNvPr id="98" name="右箭头 97"/>
          <p:cNvSpPr/>
          <p:nvPr/>
        </p:nvSpPr>
        <p:spPr bwMode="auto">
          <a:xfrm rot="18000000" flipH="1">
            <a:off x="-5313012" y="11387758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右箭头 98"/>
          <p:cNvSpPr/>
          <p:nvPr/>
        </p:nvSpPr>
        <p:spPr bwMode="auto">
          <a:xfrm rot="18000000" flipH="1">
            <a:off x="6107794" y="11268587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" name="右箭头 99"/>
          <p:cNvSpPr/>
          <p:nvPr/>
        </p:nvSpPr>
        <p:spPr bwMode="auto">
          <a:xfrm rot="18000000" flipH="1">
            <a:off x="6329391" y="8284097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2493</TotalTime>
  <Pages>0</Pages>
  <Words>58</Words>
  <Characters>0</Characters>
  <Application>Microsoft Office PowerPoint</Application>
  <DocSecurity>0</DocSecurity>
  <PresentationFormat>全屏显示(4:3)</PresentationFormat>
  <Lines>0</Lines>
  <Paragraphs>35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194</cp:revision>
  <dcterms:created xsi:type="dcterms:W3CDTF">2012-06-06T01:30:27Z</dcterms:created>
  <dcterms:modified xsi:type="dcterms:W3CDTF">2015-09-15T01:45:02Z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